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CAB4AE6-55E8-4426-800B-C5E32C29D6F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24A9-CD6C-4BED-AB68-62F9FC5032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01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AE6-55E8-4426-800B-C5E32C29D6F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24A9-CD6C-4BED-AB68-62F9FC503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9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AE6-55E8-4426-800B-C5E32C29D6F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24A9-CD6C-4BED-AB68-62F9FC5032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AE6-55E8-4426-800B-C5E32C29D6F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24A9-CD6C-4BED-AB68-62F9FC503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3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AE6-55E8-4426-800B-C5E32C29D6F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24A9-CD6C-4BED-AB68-62F9FC5032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85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AE6-55E8-4426-800B-C5E32C29D6F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24A9-CD6C-4BED-AB68-62F9FC503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8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AE6-55E8-4426-800B-C5E32C29D6F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24A9-CD6C-4BED-AB68-62F9FC503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1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AE6-55E8-4426-800B-C5E32C29D6F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24A9-CD6C-4BED-AB68-62F9FC503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8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AE6-55E8-4426-800B-C5E32C29D6F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24A9-CD6C-4BED-AB68-62F9FC503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8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AE6-55E8-4426-800B-C5E32C29D6F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24A9-CD6C-4BED-AB68-62F9FC503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7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AE6-55E8-4426-800B-C5E32C29D6F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24A9-CD6C-4BED-AB68-62F9FC5032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2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CAB4AE6-55E8-4426-800B-C5E32C29D6FC}" type="datetimeFigureOut">
              <a:rPr lang="en-US" smtClean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D824A9-CD6C-4BED-AB68-62F9FC5032B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38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s.simonandschuster.com/Actor-and-Author-John-Lithgow-Shares-His-Personal/277992760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personal Motto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Poseidon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 is a motto?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 motto is a short phrase or sentence which describes or encapsulates the beliefs,  ideals or guiding principles of an individual, family, organization, etc…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sz="2800" u="sng" dirty="0">
                <a:solidFill>
                  <a:schemeClr val="accent6">
                    <a:lumMod val="75000"/>
                  </a:schemeClr>
                </a:solidFill>
              </a:rPr>
              <a:t>motto is like a mission statement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15888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The 7 Habits of Highly Effective Teens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, Sean Covey said, </a:t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“A personal mission statement is like a tree with deep roots.  It is stable and isn’t going anywhere, but it is also alive and continually growing” (Covey 83).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are some example Mottos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?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300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http://</a:t>
            </a:r>
            <a:r>
              <a:rPr lang="en-US" sz="13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videos.simonandschuster.com/Actor-and-Author-John-Lithgow-Shares-His-Personal/27799276001</a:t>
            </a:r>
            <a:r>
              <a:rPr lang="en-US" sz="13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13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3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13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1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15297"/>
            <a:ext cx="9720073" cy="4394063"/>
          </a:xfrm>
        </p:spPr>
        <p:txBody>
          <a:bodyPr>
            <a:normAutofit fontScale="92500"/>
          </a:bodyPr>
          <a:lstStyle/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Be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yourself.  Everyone else is already taken.</a:t>
            </a:r>
          </a:p>
          <a:p>
            <a:pPr lvl="1">
              <a:lnSpc>
                <a:spcPct val="150000"/>
              </a:lnSpc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Stay positive, be strong, focus on your dreams.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Mistakes are proof that you are trying.</a:t>
            </a:r>
          </a:p>
          <a:p>
            <a:pPr lvl="1">
              <a:lnSpc>
                <a:spcPct val="150000"/>
              </a:lnSpc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If you wait for perfect conditions, you’ll never get anything done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Boy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Scouts: Be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Prepared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United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States Navy: Not for self, but country</a:t>
            </a:r>
          </a:p>
          <a:p>
            <a:pPr lvl="1">
              <a:lnSpc>
                <a:spcPct val="150000"/>
              </a:lnSpc>
            </a:pPr>
            <a:endParaRPr lang="en-US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03" y="585216"/>
            <a:ext cx="11133438" cy="1499616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How  well do you know your core teachers?  Match the teacher to the motto.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759" y="2084832"/>
            <a:ext cx="6240163" cy="449498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/>
              <a:t>A. “Nothin’ to it but do it.”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B. “The greatest pleasure in life is doing what people say you cannot do.”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C.  “Give it your all the first time and EVERY TIME.”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D.  “It’s not how good you are; it’s how good you want to be.”</a:t>
            </a: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E.  “It’s not whether you get knocked down, it’s whether you get up.”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40810" y="2286000"/>
            <a:ext cx="2403389" cy="40233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Mrs. Arnold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Mrs. Carter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Mr. Ramsey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Ms. Smiley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Mr. Snyder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842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82976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Where Can You find A Personal motto?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558344"/>
            <a:ext cx="10422230" cy="4751015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1. Ask your parents or guardians about their personal motto(s).</a:t>
            </a:r>
          </a:p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2. Ask your coaches about their motto(s).</a:t>
            </a:r>
          </a:p>
          <a:p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3.  Think about what motivates you.  It should guide you in your everyday life.</a:t>
            </a:r>
          </a:p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0873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Your Task: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1678"/>
            <a:ext cx="9720073" cy="4467681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Homework for next Core+:</a:t>
            </a:r>
          </a:p>
          <a:p>
            <a:r>
              <a:rPr lang="en-US" dirty="0" smtClean="0"/>
              <a:t>1. Choose a personal motto by Thursday-talk to your parents/guardians</a:t>
            </a:r>
          </a:p>
          <a:p>
            <a:r>
              <a:rPr lang="en-US" dirty="0" smtClean="0"/>
              <a:t>2. Write it down and bring it to Core+</a:t>
            </a:r>
            <a:br>
              <a:rPr lang="en-US" dirty="0" smtClean="0"/>
            </a:br>
            <a:endParaRPr lang="en-US" dirty="0" smtClean="0"/>
          </a:p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On Thursday in Core Plus, you will…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share your motto with your Core+ class.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decide which motto will inspire you the most.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create a personal motto magnet for your locker.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help create our Poseidon </a:t>
            </a:r>
            <a:r>
              <a:rPr lang="en-US" smtClean="0"/>
              <a:t>mottos video.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17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173</TotalTime>
  <Words>205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Tw Cen MT</vt:lpstr>
      <vt:lpstr>Tw Cen MT Condensed</vt:lpstr>
      <vt:lpstr>Wingdings</vt:lpstr>
      <vt:lpstr>Wingdings 3</vt:lpstr>
      <vt:lpstr>Integral</vt:lpstr>
      <vt:lpstr>Creating a personal Motto</vt:lpstr>
      <vt:lpstr>What is a motto?</vt:lpstr>
      <vt:lpstr>What are some example Mottos? http://videos.simonandschuster.com/Actor-and-Author-John-Lithgow-Shares-His-Personal/27799276001  </vt:lpstr>
      <vt:lpstr>How  well do you know your core teachers?  Match the teacher to the motto.</vt:lpstr>
      <vt:lpstr>Where Can You find A Personal motto?</vt:lpstr>
      <vt:lpstr>Your Task:</vt:lpstr>
    </vt:vector>
  </TitlesOfParts>
  <Company>Carmel Clay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personal Motto</dc:title>
  <dc:creator>CCS</dc:creator>
  <cp:lastModifiedBy>CCS</cp:lastModifiedBy>
  <cp:revision>19</cp:revision>
  <dcterms:created xsi:type="dcterms:W3CDTF">2015-09-17T20:20:05Z</dcterms:created>
  <dcterms:modified xsi:type="dcterms:W3CDTF">2015-09-22T12:13:43Z</dcterms:modified>
</cp:coreProperties>
</file>